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691787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51106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91731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188439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54337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05985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652103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00402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26091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587034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4051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DF6AC-ABA0-49D4-B5EF-CEB67DE5F91C}" type="datetimeFigureOut">
              <a:rPr lang="nl-NL" smtClean="0"/>
              <a:pPr/>
              <a:t>8-9-2011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8392B-2F8D-479E-98C0-A546DC15799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04853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403648" y="1412776"/>
            <a:ext cx="6696744" cy="44644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nl-NL" dirty="0" smtClean="0"/>
              <a:t>Benoemd Object</a:t>
            </a:r>
            <a:endParaRPr lang="nl-NL" dirty="0"/>
          </a:p>
        </p:txBody>
      </p:sp>
      <p:sp>
        <p:nvSpPr>
          <p:cNvPr id="5" name="Rounded Rectangle 4"/>
          <p:cNvSpPr/>
          <p:nvPr/>
        </p:nvSpPr>
        <p:spPr>
          <a:xfrm>
            <a:off x="1403648" y="2548136"/>
            <a:ext cx="3348372" cy="332913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nl-NL" dirty="0" smtClean="0"/>
              <a:t>Gebouwd Object</a:t>
            </a:r>
          </a:p>
          <a:p>
            <a:pPr algn="ctr"/>
            <a:r>
              <a:rPr lang="nl-NL" sz="1100" b="0" i="0" u="none" strike="noStrike" baseline="0" dirty="0" smtClean="0">
                <a:solidFill>
                  <a:srgbClr val="610E6A"/>
                </a:solidFill>
                <a:latin typeface="ArialMT"/>
              </a:rPr>
              <a:t>56.20 Gebouwd object puntgeometrie</a:t>
            </a:r>
          </a:p>
          <a:p>
            <a:pPr algn="ctr"/>
            <a:r>
              <a:rPr lang="nl-NL" sz="1100" b="0" i="0" u="none" strike="noStrike" baseline="0" dirty="0" smtClean="0">
                <a:solidFill>
                  <a:srgbClr val="610E6A"/>
                </a:solidFill>
                <a:latin typeface="ArialMT"/>
              </a:rPr>
              <a:t>Gebouwd object vlakgeometrie</a:t>
            </a:r>
          </a:p>
          <a:p>
            <a:pPr algn="ctr"/>
            <a:r>
              <a:rPr lang="nl-NL" sz="1100" b="0" i="0" u="none" strike="noStrike" baseline="0" dirty="0" smtClean="0">
                <a:solidFill>
                  <a:srgbClr val="610E6A"/>
                </a:solidFill>
                <a:latin typeface="ArialMT"/>
              </a:rPr>
              <a:t>Inwinningswijze oppervlakte</a:t>
            </a:r>
            <a:endParaRPr lang="nl-NL" sz="1100" dirty="0"/>
          </a:p>
        </p:txBody>
      </p:sp>
      <p:sp>
        <p:nvSpPr>
          <p:cNvPr id="6" name="Rounded Rectangle 5"/>
          <p:cNvSpPr/>
          <p:nvPr/>
        </p:nvSpPr>
        <p:spPr>
          <a:xfrm>
            <a:off x="4752020" y="2484512"/>
            <a:ext cx="3348372" cy="33927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nl-NL" dirty="0" smtClean="0"/>
              <a:t>Benoemd Terrein</a:t>
            </a:r>
          </a:p>
          <a:p>
            <a:pPr lvl="0" algn="ctr"/>
            <a:r>
              <a:rPr lang="nl-NL" sz="1100" dirty="0">
                <a:solidFill>
                  <a:srgbClr val="610E6A"/>
                </a:solidFill>
                <a:latin typeface="ArialMT"/>
              </a:rPr>
              <a:t>57.20/58.20 </a:t>
            </a:r>
            <a:r>
              <a:rPr lang="nl-NL" sz="1100" dirty="0" smtClean="0">
                <a:solidFill>
                  <a:srgbClr val="610E6A"/>
                </a:solidFill>
                <a:latin typeface="ArialMT"/>
              </a:rPr>
              <a:t>Geometrie</a:t>
            </a:r>
            <a:endParaRPr lang="nl-NL" sz="1100" dirty="0">
              <a:solidFill>
                <a:srgbClr val="610E6A"/>
              </a:solidFill>
              <a:latin typeface="ArialMT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932040" y="4129115"/>
            <a:ext cx="1395772" cy="15925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nl-NL" dirty="0" smtClean="0"/>
              <a:t>Stand-/Ligplaats</a:t>
            </a:r>
          </a:p>
          <a:p>
            <a:pPr algn="ctr"/>
            <a:endParaRPr lang="nl-NL" dirty="0"/>
          </a:p>
          <a:p>
            <a:pPr algn="ctr"/>
            <a:r>
              <a:rPr lang="nl-NL" dirty="0" smtClean="0">
                <a:solidFill>
                  <a:srgbClr val="FF0000"/>
                </a:solidFill>
              </a:rPr>
              <a:t>VLAK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588224" y="4129115"/>
            <a:ext cx="1368152" cy="15925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nl-NL" dirty="0" smtClean="0"/>
              <a:t>Overig </a:t>
            </a:r>
          </a:p>
          <a:p>
            <a:pPr algn="ctr"/>
            <a:r>
              <a:rPr lang="nl-NL" dirty="0" smtClean="0"/>
              <a:t>Terrein</a:t>
            </a:r>
          </a:p>
          <a:p>
            <a:pPr algn="ctr"/>
            <a:endParaRPr lang="nl-NL" dirty="0"/>
          </a:p>
          <a:p>
            <a:pPr algn="ctr"/>
            <a:r>
              <a:rPr lang="nl-NL" dirty="0" smtClean="0">
                <a:solidFill>
                  <a:srgbClr val="FF0000"/>
                </a:solidFill>
              </a:rPr>
              <a:t>VLAK</a:t>
            </a:r>
            <a:endParaRPr lang="nl-NL" dirty="0"/>
          </a:p>
        </p:txBody>
      </p:sp>
      <p:sp>
        <p:nvSpPr>
          <p:cNvPr id="10" name="Rounded Rectangle 9"/>
          <p:cNvSpPr/>
          <p:nvPr/>
        </p:nvSpPr>
        <p:spPr>
          <a:xfrm>
            <a:off x="1547664" y="4129115"/>
            <a:ext cx="1395772" cy="15925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nl-NL" dirty="0" smtClean="0"/>
              <a:t>Verblijfs-object</a:t>
            </a:r>
          </a:p>
          <a:p>
            <a:pPr algn="ctr"/>
            <a:endParaRPr lang="nl-NL" dirty="0"/>
          </a:p>
          <a:p>
            <a:pPr algn="ctr"/>
            <a:r>
              <a:rPr lang="nl-NL" dirty="0" smtClean="0">
                <a:solidFill>
                  <a:srgbClr val="FF0000"/>
                </a:solidFill>
              </a:rPr>
              <a:t>VLAK of PUNT</a:t>
            </a:r>
            <a:endParaRPr lang="nl-NL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3203848" y="4129115"/>
            <a:ext cx="1368152" cy="159256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nl-NL" dirty="0" smtClean="0"/>
              <a:t>Overig </a:t>
            </a:r>
          </a:p>
          <a:p>
            <a:pPr algn="ctr"/>
            <a:r>
              <a:rPr lang="nl-NL" dirty="0" smtClean="0"/>
              <a:t>Gebouwd object</a:t>
            </a:r>
          </a:p>
          <a:p>
            <a:pPr algn="ctr"/>
            <a:endParaRPr lang="nl-NL" dirty="0"/>
          </a:p>
          <a:p>
            <a:pPr algn="ctr"/>
            <a:r>
              <a:rPr lang="nl-NL" dirty="0" smtClean="0">
                <a:solidFill>
                  <a:srgbClr val="FF0000"/>
                </a:solidFill>
              </a:rPr>
              <a:t>VLAK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112962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32</Words>
  <Application>Microsoft Office PowerPoint</Application>
  <PresentationFormat>Diavoorstelling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 Theme</vt:lpstr>
      <vt:lpstr>Dia 1</vt:lpstr>
    </vt:vector>
  </TitlesOfParts>
  <Company>ESRI Nederland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Barend Sneller</dc:creator>
  <cp:lastModifiedBy>Debat_E</cp:lastModifiedBy>
  <cp:revision>3</cp:revision>
  <dcterms:created xsi:type="dcterms:W3CDTF">2011-09-08T06:34:44Z</dcterms:created>
  <dcterms:modified xsi:type="dcterms:W3CDTF">2011-09-08T07:31:18Z</dcterms:modified>
</cp:coreProperties>
</file>